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2A03-F89C-4B60-8A3B-F4993B01363F}" type="datetimeFigureOut">
              <a:rPr lang="ru-RU" smtClean="0"/>
              <a:t>вт 04.03.25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716E-36A6-4CFB-BC05-FF69387AE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806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2A03-F89C-4B60-8A3B-F4993B01363F}" type="datetimeFigureOut">
              <a:rPr lang="ru-RU" smtClean="0"/>
              <a:t>вт 04.03.25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716E-36A6-4CFB-BC05-FF69387AE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714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2A03-F89C-4B60-8A3B-F4993B01363F}" type="datetimeFigureOut">
              <a:rPr lang="ru-RU" smtClean="0"/>
              <a:t>вт 04.03.25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716E-36A6-4CFB-BC05-FF69387AE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823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2A03-F89C-4B60-8A3B-F4993B01363F}" type="datetimeFigureOut">
              <a:rPr lang="ru-RU" smtClean="0"/>
              <a:t>вт 04.03.25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716E-36A6-4CFB-BC05-FF69387AE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43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2A03-F89C-4B60-8A3B-F4993B01363F}" type="datetimeFigureOut">
              <a:rPr lang="ru-RU" smtClean="0"/>
              <a:t>вт 04.03.25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716E-36A6-4CFB-BC05-FF69387AE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10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2A03-F89C-4B60-8A3B-F4993B01363F}" type="datetimeFigureOut">
              <a:rPr lang="ru-RU" smtClean="0"/>
              <a:t>вт 04.03.25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716E-36A6-4CFB-BC05-FF69387AE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60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2A03-F89C-4B60-8A3B-F4993B01363F}" type="datetimeFigureOut">
              <a:rPr lang="ru-RU" smtClean="0"/>
              <a:t>вт 04.03.25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716E-36A6-4CFB-BC05-FF69387AE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87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2A03-F89C-4B60-8A3B-F4993B01363F}" type="datetimeFigureOut">
              <a:rPr lang="ru-RU" smtClean="0"/>
              <a:t>вт 04.03.25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716E-36A6-4CFB-BC05-FF69387AE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34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2A03-F89C-4B60-8A3B-F4993B01363F}" type="datetimeFigureOut">
              <a:rPr lang="ru-RU" smtClean="0"/>
              <a:t>вт 04.03.25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716E-36A6-4CFB-BC05-FF69387AE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812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2A03-F89C-4B60-8A3B-F4993B01363F}" type="datetimeFigureOut">
              <a:rPr lang="ru-RU" smtClean="0"/>
              <a:t>вт 04.03.25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716E-36A6-4CFB-BC05-FF69387AE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472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2A03-F89C-4B60-8A3B-F4993B01363F}" type="datetimeFigureOut">
              <a:rPr lang="ru-RU" smtClean="0"/>
              <a:t>вт 04.03.25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716E-36A6-4CFB-BC05-FF69387AE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028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F2A03-F89C-4B60-8A3B-F4993B01363F}" type="datetimeFigureOut">
              <a:rPr lang="ru-RU" smtClean="0"/>
              <a:t>вт 04.03.25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B716E-36A6-4CFB-BC05-FF69387AE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71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836"/>
            <a:ext cx="12192000" cy="686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8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4808" cy="686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8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276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9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" y="-12214"/>
            <a:ext cx="12190941" cy="687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5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76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3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6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5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5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013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6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6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2</cp:revision>
  <dcterms:created xsi:type="dcterms:W3CDTF">2025-03-04T07:12:33Z</dcterms:created>
  <dcterms:modified xsi:type="dcterms:W3CDTF">2025-03-04T07:27:58Z</dcterms:modified>
</cp:coreProperties>
</file>